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AB1A75-4ED1-C8E5-6AF9-C8E70A692B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44DE17-77EC-B6D9-1CCE-7000696EF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85E7BB-0194-8C91-D8A8-238B1CE6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59D99F-3486-1C0D-C105-6CECFF85F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6E6DE6-5BC9-5604-FB3B-7CC760ED5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37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44E905-AC66-F272-9576-945B8645C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A401E92-A06B-41FC-A674-E182BB750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360EC8-5C04-AB1C-3787-FFA20F135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BF9B56-7CC7-9BD4-0D88-DFE6EA005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2F7DDD-E0FA-ABDB-7110-4B80F66C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75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2AE2B78-0947-4A84-194B-B20AC9A137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E16890A-46C4-6859-5200-F69BAE28B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1D88F9-B7A1-4CEE-541B-9027903E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C0628F-8A2F-3106-34E5-3DDEFF37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9FD4BB-84A8-3A6D-4468-4C229D2E3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46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B02E7D-8CB1-1BAD-B4A1-C554038E0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8B6638-E3C0-51F9-C4B8-7B9A2BD29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22CAD1-6A8E-0D4C-94EF-398DEF78E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B73844-88CE-FB30-EC3F-A2C5DF003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B5490E-D47F-5278-196D-DDDDFAC04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98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5E5700-78BE-9EBE-152C-AA1304008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CCAD8B-4A5B-A09C-B984-AAE23B1AE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9140FF-8265-CEC0-9955-FAE58FABB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A1D6C4-FAC9-463F-3131-B3481779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EB2397-FD4E-CF21-EC4E-DDAF5389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479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FF37F9-3CE4-1477-4986-F658525D9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33DB2A-3B2D-701B-0DDD-270A73BCBD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4C8531-49DC-82B6-3EB6-A67A009E6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D03D87D-8FDF-858B-1E8D-F5E3DDE34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555DB85-E10F-62EE-8661-B9D2541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9B2295-A8F8-E9D0-3321-A8BDA2D5B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48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68FF46-8E8D-03D6-E7F0-73A57DB17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91523B-49AF-8BF9-43B0-78BCD2459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05FF55C-98B5-570E-ED40-02A555E2F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1C9C6B0-AD2C-FC94-6904-D909390997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F9229F6-6A14-FE40-21B0-4EE3E1139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84E60F7-E9AF-2C8E-CF37-E7AF368A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0D230D6-6EA3-9856-5175-870BFD683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AC471BA-B39C-5867-F111-D5F158042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29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92CEDE-956F-38CC-5CB7-2E6D56570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42FF31B-1832-6A97-CB8B-F2275BFDC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586A904-5035-29DC-30D1-CD2B83889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0EBABA8-77F8-8DE3-D480-8AE9BEEAE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9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37E4BAC-CF0B-CA83-852B-16677337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593B0C0-F7DF-769A-78CE-5CA5D02D5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BD42B0-DA06-CFA2-D576-ED8602282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81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DEA854-05AA-54B0-A3C6-0D4888F9C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E4DB39-40E5-98F5-B159-97D28C9DA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FA1B9BF-2EB4-EAC6-DB0B-F5FE1ED3E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AB3AAA1-7298-E990-1645-A043BC2F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69EF4B7-0D2B-E8C5-38B1-0D76F5684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1F87D1-302D-3B01-A34E-E5907F399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69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9162E7-8217-DB79-6D4C-B2832D964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498B6C1-C9E1-9D86-AED0-576B0642F2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2EEA510-D273-7452-4110-DE042464FB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8863A0-C826-444E-DF34-3C9729EF5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77F60D-E835-79E1-7795-3478CEF75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5E4ECAF-1744-0965-2283-446637DA6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5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AFB346-507D-403A-C489-5D568409E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EAFF8D-94C8-BDD2-87E6-362A4BB24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ADC647-FA84-4CBA-7CB5-361D1827F7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38748-6FF8-4464-9BDA-A826482DE97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C1C6C4-D8C6-44D5-DF1A-689506785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1157D5-4D6A-4108-E2BA-D72BEAD20C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17C55-7295-4961-BD85-ABAE39F8E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49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F9C7E0-A535-CE01-7357-7425365502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331C37D-AD75-F7E0-65E5-A468F3EF2B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3906496-EAB4-5303-F662-3B95573C70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55" y="0"/>
            <a:ext cx="105893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729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5795623-CE3F-1930-D25E-2FE5015A3C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16" y="0"/>
            <a:ext cx="115135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976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455E62-4AF8-5B22-4BBC-CB1C945261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49" y="56017"/>
            <a:ext cx="11906864" cy="680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07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600B765-9A5B-0B79-2C36-818201A009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53" y="48653"/>
            <a:ext cx="11926528" cy="680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4588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София Петухова</dc:creator>
  <cp:lastModifiedBy>София Петухова</cp:lastModifiedBy>
  <cp:revision>1</cp:revision>
  <dcterms:created xsi:type="dcterms:W3CDTF">2025-10-22T09:32:38Z</dcterms:created>
  <dcterms:modified xsi:type="dcterms:W3CDTF">2025-10-22T09:32:38Z</dcterms:modified>
</cp:coreProperties>
</file>